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Relationship Id="rId25" Type="http://schemas.openxmlformats.org/officeDocument/2006/relationships/image" Target="../media/image40.png"/><Relationship Id="rId26" Type="http://schemas.openxmlformats.org/officeDocument/2006/relationships/image" Target="../media/image41.png"/><Relationship Id="rId27" Type="http://schemas.openxmlformats.org/officeDocument/2006/relationships/image" Target="../media/image42.png"/><Relationship Id="rId28" Type="http://schemas.openxmlformats.org/officeDocument/2006/relationships/image" Target="../media/image43.png"/><Relationship Id="rId29" Type="http://schemas.openxmlformats.org/officeDocument/2006/relationships/image" Target="../media/image44.png"/><Relationship Id="rId30" Type="http://schemas.openxmlformats.org/officeDocument/2006/relationships/image" Target="../media/image45.png"/><Relationship Id="rId31" Type="http://schemas.openxmlformats.org/officeDocument/2006/relationships/image" Target="../media/image46.png"/><Relationship Id="rId32" Type="http://schemas.openxmlformats.org/officeDocument/2006/relationships/image" Target="../media/image47.png"/><Relationship Id="rId33" Type="http://schemas.openxmlformats.org/officeDocument/2006/relationships/image" Target="../media/image48.png"/><Relationship Id="rId34" Type="http://schemas.openxmlformats.org/officeDocument/2006/relationships/image" Target="../media/image49.png"/><Relationship Id="rId35" Type="http://schemas.openxmlformats.org/officeDocument/2006/relationships/image" Target="../media/image50.png"/><Relationship Id="rId36" Type="http://schemas.openxmlformats.org/officeDocument/2006/relationships/image" Target="../media/image51.png"/><Relationship Id="rId37" Type="http://schemas.openxmlformats.org/officeDocument/2006/relationships/image" Target="../media/image52.png"/><Relationship Id="rId38" Type="http://schemas.openxmlformats.org/officeDocument/2006/relationships/image" Target="../media/image53.png"/><Relationship Id="rId39" Type="http://schemas.openxmlformats.org/officeDocument/2006/relationships/image" Target="../media/image54.png"/><Relationship Id="rId40" Type="http://schemas.openxmlformats.org/officeDocument/2006/relationships/image" Target="../media/image55.png"/><Relationship Id="rId41" Type="http://schemas.openxmlformats.org/officeDocument/2006/relationships/image" Target="../media/image56.png"/><Relationship Id="rId42" Type="http://schemas.openxmlformats.org/officeDocument/2006/relationships/image" Target="../media/image5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Relationship Id="rId19" Type="http://schemas.openxmlformats.org/officeDocument/2006/relationships/image" Target="../media/image86.png"/><Relationship Id="rId20" Type="http://schemas.openxmlformats.org/officeDocument/2006/relationships/image" Target="../media/image87.png"/><Relationship Id="rId21" Type="http://schemas.openxmlformats.org/officeDocument/2006/relationships/image" Target="../media/image88.png"/><Relationship Id="rId22" Type="http://schemas.openxmlformats.org/officeDocument/2006/relationships/image" Target="../media/image89.png"/><Relationship Id="rId23" Type="http://schemas.openxmlformats.org/officeDocument/2006/relationships/image" Target="../media/image90.png"/><Relationship Id="rId24" Type="http://schemas.openxmlformats.org/officeDocument/2006/relationships/image" Target="../media/image91.png"/><Relationship Id="rId25" Type="http://schemas.openxmlformats.org/officeDocument/2006/relationships/image" Target="../media/image9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Relationship Id="rId16" Type="http://schemas.openxmlformats.org/officeDocument/2006/relationships/image" Target="../media/image117.png"/><Relationship Id="rId17" Type="http://schemas.openxmlformats.org/officeDocument/2006/relationships/image" Target="../media/image118.png"/><Relationship Id="rId18" Type="http://schemas.openxmlformats.org/officeDocument/2006/relationships/image" Target="../media/image119.png"/><Relationship Id="rId19" Type="http://schemas.openxmlformats.org/officeDocument/2006/relationships/image" Target="../media/image120.png"/><Relationship Id="rId20" Type="http://schemas.openxmlformats.org/officeDocument/2006/relationships/image" Target="../media/image121.png"/><Relationship Id="rId21" Type="http://schemas.openxmlformats.org/officeDocument/2006/relationships/image" Target="../media/image122.png"/><Relationship Id="rId22" Type="http://schemas.openxmlformats.org/officeDocument/2006/relationships/image" Target="../media/image123.png"/><Relationship Id="rId23" Type="http://schemas.openxmlformats.org/officeDocument/2006/relationships/image" Target="../media/image124.png"/><Relationship Id="rId24" Type="http://schemas.openxmlformats.org/officeDocument/2006/relationships/image" Target="../media/image125.png"/><Relationship Id="rId25" Type="http://schemas.openxmlformats.org/officeDocument/2006/relationships/image" Target="../media/image126.png"/><Relationship Id="rId26" Type="http://schemas.openxmlformats.org/officeDocument/2006/relationships/image" Target="../media/image127.png"/><Relationship Id="rId27" Type="http://schemas.openxmlformats.org/officeDocument/2006/relationships/image" Target="../media/image128.png"/><Relationship Id="rId28" Type="http://schemas.openxmlformats.org/officeDocument/2006/relationships/image" Target="../media/image129.png"/><Relationship Id="rId29" Type="http://schemas.openxmlformats.org/officeDocument/2006/relationships/image" Target="../media/image130.png"/><Relationship Id="rId30" Type="http://schemas.openxmlformats.org/officeDocument/2006/relationships/image" Target="../media/image131.png"/><Relationship Id="rId31" Type="http://schemas.openxmlformats.org/officeDocument/2006/relationships/image" Target="../media/image132.png"/><Relationship Id="rId32" Type="http://schemas.openxmlformats.org/officeDocument/2006/relationships/image" Target="../media/image133.png"/><Relationship Id="rId33" Type="http://schemas.openxmlformats.org/officeDocument/2006/relationships/image" Target="../media/image134.png"/><Relationship Id="rId34" Type="http://schemas.openxmlformats.org/officeDocument/2006/relationships/image" Target="../media/image135.png"/><Relationship Id="rId35" Type="http://schemas.openxmlformats.org/officeDocument/2006/relationships/image" Target="../media/image136.png"/><Relationship Id="rId36" Type="http://schemas.openxmlformats.org/officeDocument/2006/relationships/image" Target="../media/image137.png"/><Relationship Id="rId37" Type="http://schemas.openxmlformats.org/officeDocument/2006/relationships/image" Target="../media/image138.png"/><Relationship Id="rId38" Type="http://schemas.openxmlformats.org/officeDocument/2006/relationships/image" Target="../media/image139.png"/><Relationship Id="rId39" Type="http://schemas.openxmlformats.org/officeDocument/2006/relationships/image" Target="../media/image140.png"/><Relationship Id="rId40" Type="http://schemas.openxmlformats.org/officeDocument/2006/relationships/image" Target="../media/image141.png"/><Relationship Id="rId41" Type="http://schemas.openxmlformats.org/officeDocument/2006/relationships/image" Target="../media/image142.png"/><Relationship Id="rId42" Type="http://schemas.openxmlformats.org/officeDocument/2006/relationships/image" Target="../media/image143.png"/><Relationship Id="rId43" Type="http://schemas.openxmlformats.org/officeDocument/2006/relationships/image" Target="../media/image144.png"/><Relationship Id="rId44" Type="http://schemas.openxmlformats.org/officeDocument/2006/relationships/image" Target="../media/image145.png"/><Relationship Id="rId45" Type="http://schemas.openxmlformats.org/officeDocument/2006/relationships/image" Target="../media/image146.png"/><Relationship Id="rId46" Type="http://schemas.openxmlformats.org/officeDocument/2006/relationships/image" Target="../media/image147.png"/><Relationship Id="rId47" Type="http://schemas.openxmlformats.org/officeDocument/2006/relationships/image" Target="../media/image148.png"/><Relationship Id="rId48" Type="http://schemas.openxmlformats.org/officeDocument/2006/relationships/image" Target="../media/image149.png"/><Relationship Id="rId49" Type="http://schemas.openxmlformats.org/officeDocument/2006/relationships/image" Target="../media/image150.png"/><Relationship Id="rId50" Type="http://schemas.openxmlformats.org/officeDocument/2006/relationships/image" Target="../media/image151.png"/><Relationship Id="rId51" Type="http://schemas.openxmlformats.org/officeDocument/2006/relationships/image" Target="../media/image152.png"/><Relationship Id="rId52" Type="http://schemas.openxmlformats.org/officeDocument/2006/relationships/image" Target="../media/image153.png"/><Relationship Id="rId53" Type="http://schemas.openxmlformats.org/officeDocument/2006/relationships/image" Target="../media/image154.png"/><Relationship Id="rId54" Type="http://schemas.openxmlformats.org/officeDocument/2006/relationships/image" Target="../media/image155.png"/><Relationship Id="rId55" Type="http://schemas.openxmlformats.org/officeDocument/2006/relationships/image" Target="../media/image156.png"/><Relationship Id="rId56" Type="http://schemas.openxmlformats.org/officeDocument/2006/relationships/image" Target="../media/image157.png"/><Relationship Id="rId57" Type="http://schemas.openxmlformats.org/officeDocument/2006/relationships/image" Target="../media/image158.png"/><Relationship Id="rId58" Type="http://schemas.openxmlformats.org/officeDocument/2006/relationships/image" Target="../media/image159.png"/><Relationship Id="rId59" Type="http://schemas.openxmlformats.org/officeDocument/2006/relationships/image" Target="../media/image160.png"/><Relationship Id="rId60" Type="http://schemas.openxmlformats.org/officeDocument/2006/relationships/image" Target="../media/image161.png"/><Relationship Id="rId61" Type="http://schemas.openxmlformats.org/officeDocument/2006/relationships/image" Target="../media/image162.png"/><Relationship Id="rId62" Type="http://schemas.openxmlformats.org/officeDocument/2006/relationships/image" Target="../media/image163.png"/><Relationship Id="rId63" Type="http://schemas.openxmlformats.org/officeDocument/2006/relationships/image" Target="../media/image16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2046" y="860872"/>
            <a:ext cx="9813082" cy="43810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4694" y="5246795"/>
            <a:ext cx="4134542" cy="12665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89357" y="7547872"/>
            <a:ext cx="4626517" cy="20819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944177"/>
            <a:ext cx="18320871" cy="12206280"/>
            <a:chOff x="0" y="-944177"/>
            <a:chExt cx="18320871" cy="12206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944177"/>
              <a:ext cx="18320871" cy="122062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361905"/>
            <a:chOff x="0" y="0"/>
            <a:chExt cx="18285714" cy="103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619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56509" y="8548585"/>
            <a:ext cx="2943622" cy="6474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48509" y="7957423"/>
            <a:ext cx="866074" cy="3314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56785" y="9385037"/>
            <a:ext cx="2879018" cy="2447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07616" y="4082635"/>
            <a:ext cx="10277752" cy="23999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79040" y="6538252"/>
            <a:ext cx="3624203" cy="6098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2712" cy="2379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7524" y="1312732"/>
            <a:ext cx="2847950" cy="129436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983" y="2854145"/>
            <a:ext cx="2145735" cy="8749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75493" y="0"/>
            <a:ext cx="9124330" cy="10285714"/>
            <a:chOff x="9175493" y="0"/>
            <a:chExt cx="9124330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5493" y="0"/>
              <a:ext cx="9124330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8856" y="3573401"/>
            <a:ext cx="2145735" cy="8749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1983" y="4707041"/>
            <a:ext cx="2145735" cy="8749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3407" cy="2379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0688" y="1507307"/>
            <a:ext cx="5696686" cy="101477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39715" y="3340763"/>
            <a:ext cx="4271578" cy="16639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2646" y="6814815"/>
            <a:ext cx="16783069" cy="3470899"/>
            <a:chOff x="1502646" y="6814815"/>
            <a:chExt cx="16783069" cy="347089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2646" y="6814815"/>
              <a:ext cx="16783069" cy="347089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09734" y="3366163"/>
            <a:ext cx="4273216" cy="27171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24725" y="3340763"/>
            <a:ext cx="4269416" cy="27834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1821" y="9184925"/>
            <a:ext cx="746540" cy="3461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0688" y="1507307"/>
            <a:ext cx="4576448" cy="10111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59144" y="1604448"/>
            <a:ext cx="6193711" cy="12100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9446" y="9077283"/>
            <a:ext cx="15312493" cy="46526"/>
            <a:chOff x="1509446" y="9077283"/>
            <a:chExt cx="15312493" cy="465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9446" y="9077283"/>
              <a:ext cx="15312493" cy="4652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0855" y="9721429"/>
            <a:ext cx="278293" cy="2379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23478" y="9184925"/>
            <a:ext cx="664483" cy="3461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42340" y="9184925"/>
            <a:ext cx="690292" cy="3461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05647" y="9184925"/>
            <a:ext cx="710216" cy="3461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68953" y="9184925"/>
            <a:ext cx="670654" cy="3461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62860" y="4505447"/>
            <a:ext cx="1511036" cy="4556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57146" y="4153716"/>
            <a:ext cx="1300540" cy="32278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62860" y="5684504"/>
            <a:ext cx="1372293" cy="25746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57146" y="5332774"/>
            <a:ext cx="1300540" cy="3227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34104" y="4505447"/>
            <a:ext cx="1511026" cy="45567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28390" y="4153716"/>
            <a:ext cx="1300540" cy="3227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734100" y="5681329"/>
            <a:ext cx="1901874" cy="8504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28390" y="5329599"/>
            <a:ext cx="1300540" cy="32278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34100" y="7319389"/>
            <a:ext cx="1901874" cy="85042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728390" y="6967659"/>
            <a:ext cx="1300540" cy="32278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405344" y="4505446"/>
            <a:ext cx="1901874" cy="85042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399634" y="4153716"/>
            <a:ext cx="1300540" cy="32278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405344" y="6090787"/>
            <a:ext cx="1511036" cy="45567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399630" y="5739056"/>
            <a:ext cx="1300540" cy="3227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405344" y="7310407"/>
            <a:ext cx="1372293" cy="25746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399630" y="6958677"/>
            <a:ext cx="1300540" cy="32278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076588" y="5718108"/>
            <a:ext cx="1901874" cy="85042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070878" y="5366378"/>
            <a:ext cx="1300540" cy="32278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076588" y="4505447"/>
            <a:ext cx="1511036" cy="45567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070874" y="4153716"/>
            <a:ext cx="1300540" cy="32278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076588" y="7310408"/>
            <a:ext cx="1511036" cy="45567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070874" y="6958677"/>
            <a:ext cx="1300540" cy="32278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076588" y="8516114"/>
            <a:ext cx="1372293" cy="25746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070874" y="8164384"/>
            <a:ext cx="1300540" cy="32278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353520" y="6518748"/>
            <a:ext cx="1901874" cy="85042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347810" y="6167018"/>
            <a:ext cx="1300540" cy="322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46741" y="6631570"/>
            <a:ext cx="4931500" cy="23409"/>
            <a:chOff x="3246741" y="6631570"/>
            <a:chExt cx="4931500" cy="2340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5400000">
              <a:off x="3246741" y="6631570"/>
              <a:ext cx="4931500" cy="23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11237" y="6631570"/>
            <a:ext cx="4931500" cy="23409"/>
            <a:chOff x="5911237" y="6631570"/>
            <a:chExt cx="4931500" cy="2340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5400000">
              <a:off x="5911237" y="6631570"/>
              <a:ext cx="4931500" cy="234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40229" y="6631570"/>
            <a:ext cx="4931500" cy="23409"/>
            <a:chOff x="11240229" y="6631570"/>
            <a:chExt cx="4931500" cy="2340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-5400000">
              <a:off x="11240229" y="6631570"/>
              <a:ext cx="4931500" cy="234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5733" y="6631570"/>
            <a:ext cx="4931500" cy="23409"/>
            <a:chOff x="8575733" y="6631570"/>
            <a:chExt cx="4931500" cy="2340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5400000">
              <a:off x="8575733" y="6631570"/>
              <a:ext cx="4931500" cy="234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5930" y="6631570"/>
            <a:ext cx="4931500" cy="23409"/>
            <a:chOff x="565930" y="6631570"/>
            <a:chExt cx="4931500" cy="2340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-5400000">
              <a:off x="565930" y="6631570"/>
              <a:ext cx="4931500" cy="23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2427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5714" y="0"/>
            <a:ext cx="7657143" cy="10285714"/>
            <a:chOff x="1485714" y="0"/>
            <a:chExt cx="7657143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5714" y="0"/>
              <a:ext cx="765714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74965" y="5306349"/>
            <a:ext cx="1731384" cy="1639683"/>
            <a:chOff x="10674965" y="5306349"/>
            <a:chExt cx="1731384" cy="16396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74965" y="5306349"/>
              <a:ext cx="1731384" cy="16396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74965" y="7557936"/>
            <a:ext cx="1731384" cy="1639683"/>
            <a:chOff x="10674965" y="7557936"/>
            <a:chExt cx="1731384" cy="16396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74965" y="7557936"/>
              <a:ext cx="1731384" cy="163968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85431" y="1507307"/>
            <a:ext cx="4401067" cy="10147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59144" y="2828446"/>
            <a:ext cx="6191026" cy="12100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94953" y="5237778"/>
            <a:ext cx="2331644" cy="4487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04477" y="5891106"/>
            <a:ext cx="4271587" cy="8698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94953" y="7489366"/>
            <a:ext cx="2331644" cy="4487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04477" y="8142693"/>
            <a:ext cx="4271587" cy="8698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8244" y="2626124"/>
            <a:ext cx="5781111" cy="5723232"/>
            <a:chOff x="10178244" y="2626124"/>
            <a:chExt cx="5781111" cy="57232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8244" y="2626124"/>
              <a:ext cx="5781111" cy="57232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1333" y="4334057"/>
            <a:ext cx="1786230" cy="870277"/>
            <a:chOff x="13651333" y="4334057"/>
            <a:chExt cx="1786230" cy="870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98001" y="4280725"/>
              <a:ext cx="1525810" cy="57563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8477" y="4804343"/>
              <a:ext cx="1527156" cy="4446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03701" y="6416533"/>
            <a:ext cx="1786243" cy="870284"/>
            <a:chOff x="13103701" y="6416533"/>
            <a:chExt cx="1786243" cy="8702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50382" y="6363201"/>
              <a:ext cx="1518167" cy="57563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80844" y="6886827"/>
              <a:ext cx="1527156" cy="4446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89715" y="4921860"/>
            <a:ext cx="807111" cy="418821"/>
            <a:chOff x="10989715" y="4921860"/>
            <a:chExt cx="807111" cy="4188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9239" y="4891384"/>
              <a:ext cx="760727" cy="32893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82604" y="5169256"/>
              <a:ext cx="681771" cy="2191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05968" y="6556220"/>
            <a:ext cx="807111" cy="418821"/>
            <a:chOff x="11405968" y="6556220"/>
            <a:chExt cx="807111" cy="4188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75493" y="6525744"/>
              <a:ext cx="760727" cy="32893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8857" y="6803616"/>
              <a:ext cx="681771" cy="2191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84860" y="3705483"/>
            <a:ext cx="807111" cy="418821"/>
            <a:chOff x="11584860" y="3705483"/>
            <a:chExt cx="807111" cy="4188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54384" y="3675008"/>
              <a:ext cx="760727" cy="32893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77749" y="3952880"/>
              <a:ext cx="681771" cy="219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65812" y="2458555"/>
            <a:ext cx="807111" cy="418821"/>
            <a:chOff x="11565812" y="2458555"/>
            <a:chExt cx="807111" cy="4188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35337" y="2428080"/>
              <a:ext cx="760727" cy="32893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58701" y="2705952"/>
              <a:ext cx="681771" cy="2191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96732" y="2680664"/>
            <a:ext cx="428739" cy="438965"/>
            <a:chOff x="12296732" y="2680664"/>
            <a:chExt cx="428739" cy="4389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296732" y="2680664"/>
              <a:ext cx="238095" cy="9694"/>
              <a:chOff x="12296732" y="2680664"/>
              <a:chExt cx="238095" cy="969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296732" y="2680664"/>
                <a:ext cx="238095" cy="969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386106" y="2895299"/>
              <a:ext cx="476190" cy="9694"/>
              <a:chOff x="12386106" y="2895299"/>
              <a:chExt cx="476190" cy="969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3960000">
                <a:off x="12386106" y="2895299"/>
                <a:ext cx="476190" cy="9694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30855" y="9721429"/>
            <a:ext cx="275646" cy="23797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50688" y="1507307"/>
            <a:ext cx="3019638" cy="17309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998077" y="3345492"/>
            <a:ext cx="2370074" cy="45838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007296" y="3998820"/>
            <a:ext cx="4873224" cy="246058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017353" y="7304839"/>
            <a:ext cx="1240959" cy="46109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012121" y="7029258"/>
            <a:ext cx="1731512" cy="30541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686983" y="1556830"/>
            <a:ext cx="4023478" cy="45838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961749" y="8680077"/>
            <a:ext cx="2288856" cy="3055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65027" cy="23797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0688" y="1507307"/>
            <a:ext cx="3019648" cy="173090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8077" y="3345492"/>
            <a:ext cx="2370074" cy="4583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07296" y="3998820"/>
            <a:ext cx="4873224" cy="24605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17353" y="7304839"/>
            <a:ext cx="1240959" cy="4610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12121" y="7029258"/>
            <a:ext cx="1731512" cy="3054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86983" y="1556830"/>
            <a:ext cx="4023478" cy="45838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20943" y="2387885"/>
            <a:ext cx="7365516" cy="7249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603710" y="3600833"/>
            <a:ext cx="1342857" cy="984546"/>
            <a:chOff x="15603710" y="3600833"/>
            <a:chExt cx="1342857" cy="9845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5603710" y="3600833"/>
              <a:ext cx="1342857" cy="9845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534" y="3960002"/>
            <a:ext cx="1961905" cy="1961905"/>
            <a:chOff x="1528534" y="3960002"/>
            <a:chExt cx="1961905" cy="19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8534" y="3960002"/>
              <a:ext cx="1961905" cy="19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54743" y="3960002"/>
            <a:ext cx="1961905" cy="1961905"/>
            <a:chOff x="4354743" y="3960002"/>
            <a:chExt cx="1961905" cy="19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4743" y="3960002"/>
              <a:ext cx="1961905" cy="19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80952" y="3960002"/>
            <a:ext cx="1961905" cy="1961905"/>
            <a:chOff x="7180952" y="3960002"/>
            <a:chExt cx="1961905" cy="19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0952" y="3960002"/>
              <a:ext cx="1961905" cy="19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0855" y="9721429"/>
            <a:ext cx="275646" cy="2379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50688" y="1507307"/>
            <a:ext cx="3575152" cy="17309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62259" y="5556721"/>
            <a:ext cx="7713576" cy="9524"/>
            <a:chOff x="5862259" y="5556721"/>
            <a:chExt cx="7713576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5862259" y="5556721"/>
              <a:ext cx="7713576" cy="95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4844" y="6849823"/>
            <a:ext cx="1680659" cy="2841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59964" y="6070315"/>
            <a:ext cx="906311" cy="4570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1487" y="6523477"/>
            <a:ext cx="1398275" cy="3264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4844" y="6849823"/>
            <a:ext cx="1680659" cy="2841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3392" y="7267601"/>
            <a:ext cx="1860028" cy="10001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3392" y="8294429"/>
            <a:ext cx="1719232" cy="80798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21906" y="6070315"/>
            <a:ext cx="906312" cy="45705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83429" y="6523477"/>
            <a:ext cx="1399799" cy="32970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26782" y="6849820"/>
            <a:ext cx="1595252" cy="24715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85334" y="7267601"/>
            <a:ext cx="1860028" cy="76904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185334" y="8294429"/>
            <a:ext cx="1697543" cy="80798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890934" y="6070315"/>
            <a:ext cx="910845" cy="45705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352458" y="6523477"/>
            <a:ext cx="1750075" cy="32970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354896" y="6849820"/>
            <a:ext cx="1893737" cy="28418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354363" y="7267601"/>
            <a:ext cx="1860028" cy="99748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354363" y="8294429"/>
            <a:ext cx="1742165" cy="103908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307302" y="2213896"/>
            <a:ext cx="4535049" cy="45987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243493" y="1727499"/>
            <a:ext cx="951595" cy="33046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301588" y="1727499"/>
            <a:ext cx="980547" cy="32970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252064" y="2219686"/>
            <a:ext cx="1084049" cy="64559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307334" y="4406143"/>
            <a:ext cx="4575428" cy="85498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244477" y="3919743"/>
            <a:ext cx="591414" cy="32646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301588" y="3919746"/>
            <a:ext cx="980547" cy="32970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252096" y="4411934"/>
            <a:ext cx="1330303" cy="47002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308212" y="6482635"/>
            <a:ext cx="4516071" cy="44221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245574" y="6014915"/>
            <a:ext cx="565223" cy="31667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302717" y="6014916"/>
            <a:ext cx="942893" cy="31704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252900" y="6488209"/>
            <a:ext cx="802668" cy="41745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307334" y="8526362"/>
            <a:ext cx="4526058" cy="65933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243525" y="8039963"/>
            <a:ext cx="953881" cy="33046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2301588" y="8039963"/>
            <a:ext cx="980547" cy="32970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252096" y="8532153"/>
            <a:ext cx="1406708" cy="4360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73016" y="3448891"/>
            <a:ext cx="6542857" cy="9524"/>
            <a:chOff x="10273016" y="3448891"/>
            <a:chExt cx="6542857" cy="952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273016" y="3448891"/>
              <a:ext cx="6542857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73016" y="5565146"/>
            <a:ext cx="6542857" cy="9524"/>
            <a:chOff x="10273016" y="5565146"/>
            <a:chExt cx="6542857" cy="952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273016" y="5565146"/>
              <a:ext cx="6542857" cy="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73016" y="7681400"/>
            <a:ext cx="6542857" cy="9524"/>
            <a:chOff x="10273016" y="7681400"/>
            <a:chExt cx="6542857" cy="952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273016" y="7681400"/>
              <a:ext cx="6542857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47255" y="6057042"/>
            <a:ext cx="2968618" cy="205136"/>
            <a:chOff x="13847255" y="6057042"/>
            <a:chExt cx="2968618" cy="20513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821613" y="6031400"/>
              <a:ext cx="524294" cy="295225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654233" y="6031400"/>
              <a:ext cx="524294" cy="295225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6319474" y="6031400"/>
              <a:ext cx="524294" cy="295225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5486853" y="6031400"/>
              <a:ext cx="524294" cy="2952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47255" y="8091963"/>
            <a:ext cx="2968618" cy="205136"/>
            <a:chOff x="13847255" y="8091963"/>
            <a:chExt cx="2968618" cy="20513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3821613" y="8066321"/>
              <a:ext cx="524294" cy="295225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4654233" y="8066321"/>
              <a:ext cx="524294" cy="295225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6319474" y="8066321"/>
              <a:ext cx="524294" cy="295225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5486853" y="8066321"/>
              <a:ext cx="524294" cy="2952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48381" y="3971746"/>
            <a:ext cx="2968618" cy="205136"/>
            <a:chOff x="13848381" y="3971746"/>
            <a:chExt cx="2968618" cy="205136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3822739" y="3946104"/>
              <a:ext cx="524294" cy="295225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4655359" y="3946104"/>
              <a:ext cx="524294" cy="295225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6320600" y="3946104"/>
              <a:ext cx="524294" cy="295225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5487979" y="3946104"/>
              <a:ext cx="524294" cy="29522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48381" y="1779499"/>
            <a:ext cx="2968618" cy="205136"/>
            <a:chOff x="13848381" y="1779499"/>
            <a:chExt cx="2968618" cy="20513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3822739" y="1753857"/>
              <a:ext cx="524294" cy="295225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4655359" y="1753857"/>
              <a:ext cx="524294" cy="295225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6320600" y="1753857"/>
              <a:ext cx="524294" cy="295225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5487979" y="1753857"/>
              <a:ext cx="524294" cy="2952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28534" y="3036193"/>
            <a:ext cx="1960717" cy="2885714"/>
            <a:chOff x="1528534" y="3036193"/>
            <a:chExt cx="1960717" cy="288571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528534" y="3036193"/>
              <a:ext cx="1960717" cy="288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354743" y="3036193"/>
            <a:ext cx="1960717" cy="2885714"/>
            <a:chOff x="4354743" y="3036193"/>
            <a:chExt cx="1960717" cy="2885714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354743" y="3036193"/>
              <a:ext cx="1960717" cy="288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182140" y="3036193"/>
            <a:ext cx="1960717" cy="2885714"/>
            <a:chOff x="7182140" y="3036193"/>
            <a:chExt cx="1960717" cy="288571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182140" y="3036193"/>
              <a:ext cx="1960717" cy="2885714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6596808" y="2696838"/>
            <a:ext cx="2376710" cy="3043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-32143"/>
            <a:ext cx="18342857" cy="10317857"/>
            <a:chOff x="-57143" y="-32143"/>
            <a:chExt cx="18342857" cy="10317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-32143"/>
              <a:ext cx="18342857" cy="10317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56509" y="8548585"/>
            <a:ext cx="2943622" cy="6474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48509" y="7957423"/>
            <a:ext cx="866074" cy="3314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785" y="9385037"/>
            <a:ext cx="2879018" cy="2447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01836" y="4762225"/>
            <a:ext cx="4040190" cy="10839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2022-10-13T11:45:45Z</dcterms:created>
  <dcterms:modified xsi:type="dcterms:W3CDTF">2022-10-13T11:45:45Z</dcterms:modified>
</cp:coreProperties>
</file>